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306" r:id="rId4"/>
    <p:sldId id="30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01782-5D5F-4CF4-A15E-D939A820B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5C580A-6F49-4B4C-8262-09FE7F54C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D4BA6-09C4-49E4-88D7-B2D185EB8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1908-43A9-49D6-82CB-C3234D3078AE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D1E8E-F9EF-46ED-B6FC-B7B0BFBAF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6BC64-2C8F-45F0-824B-EC0249FE7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5B57-D1AB-40F8-A127-6B958760EE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90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D0531-07CA-49BF-A55C-AB7A41EA2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F2D815-3DED-4D3F-8F6E-3140C01B9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9A675-3031-4236-BDE0-C8D42434D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1908-43A9-49D6-82CB-C3234D3078AE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7BA03-B0BC-4825-AB80-FA07D71AA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89056-DECB-435F-895E-0EA8408A6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5B57-D1AB-40F8-A127-6B958760EE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751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D24070-FE8C-4D04-AABE-79011B12FB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94634-7A31-446E-BBCC-D37E68A35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C1230-DAB2-41CB-98D8-BF3798A1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1908-43A9-49D6-82CB-C3234D3078AE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C5D6A-8376-434E-84DC-C057FCB21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B4CAC-2F20-474D-8072-F3CEFC076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5B57-D1AB-40F8-A127-6B958760EE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62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76F58-E4DD-4BE7-891E-5AE07F009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B34A9-4609-44CE-A704-99EE588B4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CFE53-C91D-43D4-AB01-A50FEFCAF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1908-43A9-49D6-82CB-C3234D3078AE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64098-25E4-4BB9-B7A5-E7DD0D33F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73AD1-4D30-48AB-9698-E89C9C429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5B57-D1AB-40F8-A127-6B958760EE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62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F8101-D1D5-4C00-9DD3-2127DC5B4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95BE3-B84C-4138-AD90-89C7DB812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7CDF0-E3E1-4268-844E-9165B87B0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1908-43A9-49D6-82CB-C3234D3078AE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FE07F-CFC5-4CE1-92D0-0F1CE2468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71FE9-A275-46F0-B1E4-6978DC1F2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5B57-D1AB-40F8-A127-6B958760EE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66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2BA47-81FF-4315-869C-FCA8816A2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4C183-57D0-408E-98F4-3B0E8F73FA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F51FAB-6E9D-4FA2-9DFE-5C93CFD5FC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72FB6D-D803-49ED-BDA3-1C1FA8EEC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1908-43A9-49D6-82CB-C3234D3078AE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342E8-FFD8-4A24-AF07-1AC8F9219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78AB27-3C41-48B8-96DE-4373FFC07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5B57-D1AB-40F8-A127-6B958760EE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29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4DC24-68D2-44F3-99C1-60D2F26FA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92B21-B99B-4200-AE5C-6D4B3AC61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B876CE-B2DF-4A33-BCBF-7AF49EC72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B79EFB-52AE-4310-98F9-A85E795F22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753700-06AF-453A-8430-167A68AE75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4BBDD7-825A-48DF-AF32-DAADE4BBF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1908-43A9-49D6-82CB-C3234D3078AE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74D942-4E44-4B76-8AE2-9A10E77E3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05A8D0-2C8B-4888-A52E-0D0CBDF3F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5B57-D1AB-40F8-A127-6B958760EE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21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76AAD-E270-4CA4-A2B2-9B45CFB5E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616E7C-FB0A-41C0-A5D3-79CD21EC7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1908-43A9-49D6-82CB-C3234D3078AE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3B0EA0-4C88-4409-B989-4B4EE2E8F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4B1E45-B7CF-4A6C-9D56-A97155BA7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5B57-D1AB-40F8-A127-6B958760EE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73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7997B-3100-4561-A4A6-44E509C41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1908-43A9-49D6-82CB-C3234D3078AE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64C558-EF72-40B2-8572-69540A1B9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330DC-269F-4C51-9BD9-1E8C95B1E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5B57-D1AB-40F8-A127-6B958760EE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07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72E34-EDEE-479B-A055-B56EEF5B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03CF5-9AFA-47F6-ABD1-FE3DB82A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B7A569-E8D6-447D-A410-839D5DA68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78ED2-7BCF-4AFE-AFC2-795E9B3AE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1908-43A9-49D6-82CB-C3234D3078AE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78EB58-F551-4B83-82A6-1D6B53BF3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7F02A-2756-4CA9-8105-3F899788A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5B57-D1AB-40F8-A127-6B958760EE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00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33B8E-E79F-4463-87F7-4A6A7CB0E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0F1DE1-DAA2-463A-84B0-999D438485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017CA-2A41-45A7-AF32-55BC45E1F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DE92B-7BBA-4AF2-B2A0-7A6A8573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1908-43A9-49D6-82CB-C3234D3078AE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8FADA-6A9E-4B56-9504-5D1E80986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50424F-7677-442D-A56C-D04BBA552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5B57-D1AB-40F8-A127-6B958760EE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98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1A684C-C2C9-40F9-A078-8A5FA6FA9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73DAA-3502-43BF-939C-D75F27B44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43ECC-AB4A-4B9A-94A7-5F00D90FA7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91908-43A9-49D6-82CB-C3234D3078AE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647B3-06E5-4460-9CF1-16169353D5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73727-7084-434A-95F9-B78863DE3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15B57-D1AB-40F8-A127-6B958760EE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57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uroboro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Zentralbibliothek_Z%C3%BCrich" TargetMode="External"/><Relationship Id="rId4" Type="http://schemas.openxmlformats.org/officeDocument/2006/relationships/hyperlink" Target="https://en.wikipedia.org/wiki/Aurora_consurgen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ames Joyce depicted as a question mark by Cesar Abin? We couldn't agree  more! | James joyce, Joyce, Art inspiration">
            <a:extLst>
              <a:ext uri="{FF2B5EF4-FFF2-40B4-BE49-F238E27FC236}">
                <a16:creationId xmlns:a16="http://schemas.microsoft.com/office/drawing/2014/main" id="{679EC8BA-9F95-41A2-BC94-AE5BEB0EB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75" y="1103633"/>
            <a:ext cx="4104076" cy="575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D6ECBA-2E32-456C-8753-F92C087BA45C}"/>
              </a:ext>
            </a:extLst>
          </p:cNvPr>
          <p:cNvSpPr txBox="1"/>
          <p:nvPr/>
        </p:nvSpPr>
        <p:spPr>
          <a:xfrm>
            <a:off x="1633491" y="284085"/>
            <a:ext cx="8930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Making as Knowing differently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93DE60-90E6-49EA-B604-E28D4659CD8E}"/>
              </a:ext>
            </a:extLst>
          </p:cNvPr>
          <p:cNvSpPr txBox="1"/>
          <p:nvPr/>
        </p:nvSpPr>
        <p:spPr>
          <a:xfrm>
            <a:off x="6161103" y="1438183"/>
            <a:ext cx="542425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- Do we fully know what we make?</a:t>
            </a:r>
          </a:p>
          <a:p>
            <a:endParaRPr lang="en-GB" sz="4000" b="1" dirty="0"/>
          </a:p>
          <a:p>
            <a:r>
              <a:rPr lang="en-GB" sz="4000" b="1" dirty="0"/>
              <a:t>- When do we know it?</a:t>
            </a:r>
          </a:p>
          <a:p>
            <a:endParaRPr lang="en-GB" sz="4000" b="1" dirty="0"/>
          </a:p>
          <a:p>
            <a:r>
              <a:rPr lang="en-GB" sz="4000" b="1" dirty="0"/>
              <a:t>- How do we write it?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765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DD133C-782F-4E00-9782-BAE628D0D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609" y="0"/>
            <a:ext cx="471948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9A420E-402F-4651-91A8-69500FEAB513}"/>
              </a:ext>
            </a:extLst>
          </p:cNvPr>
          <p:cNvSpPr txBox="1"/>
          <p:nvPr/>
        </p:nvSpPr>
        <p:spPr>
          <a:xfrm>
            <a:off x="430924" y="557048"/>
            <a:ext cx="618008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Why liken your project to an iceberg?</a:t>
            </a:r>
          </a:p>
          <a:p>
            <a:endParaRPr lang="en-GB" sz="4000" b="1" dirty="0"/>
          </a:p>
          <a:p>
            <a:endParaRPr lang="en-GB" sz="4000" b="1" dirty="0"/>
          </a:p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‘The dignity of movement of an iceberg is due to only one-eighth of it being above water.’ </a:t>
            </a:r>
          </a:p>
          <a:p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‘the knowledge is what makes the underwater part of the iceberg.’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Hemingway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713593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72C654DD-2ECA-4044-B072-B74B7E8A2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827" y="1117018"/>
            <a:ext cx="7281554" cy="501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D1700F-1501-4199-9C28-076B207CCCFE}"/>
              </a:ext>
            </a:extLst>
          </p:cNvPr>
          <p:cNvSpPr txBox="1"/>
          <p:nvPr/>
        </p:nvSpPr>
        <p:spPr>
          <a:xfrm>
            <a:off x="186431" y="6285390"/>
            <a:ext cx="12005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Depiction of an </a:t>
            </a:r>
            <a:r>
              <a:rPr lang="en-GB" sz="12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Ouroboros"/>
              </a:rPr>
              <a:t>Ouroboros</a:t>
            </a:r>
            <a:r>
              <a:rPr lang="en-GB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from the alchemical treatise </a:t>
            </a:r>
            <a:r>
              <a:rPr lang="en-GB" sz="1200" b="0" i="1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Aurora consurgens"/>
              </a:rPr>
              <a:t>Aurora </a:t>
            </a:r>
            <a:r>
              <a:rPr lang="en-GB" sz="1200" b="0" i="1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Aurora consurgens"/>
              </a:rPr>
              <a:t>consurgens</a:t>
            </a:r>
            <a:r>
              <a:rPr lang="en-GB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(15th century), </a:t>
            </a:r>
            <a:r>
              <a:rPr lang="en-GB" sz="1200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Zentralbibliothek Zürich"/>
              </a:rPr>
              <a:t>Zentralbibliothek</a:t>
            </a:r>
            <a:r>
              <a:rPr lang="en-GB" sz="12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Zentralbibliothek Zürich"/>
              </a:rPr>
              <a:t> Zürich</a:t>
            </a:r>
            <a:r>
              <a:rPr lang="en-GB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Switzerland</a:t>
            </a:r>
            <a:endParaRPr lang="en-GB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2AEF6C-A7B8-468A-AAF3-09E61AC0E8CC}"/>
              </a:ext>
            </a:extLst>
          </p:cNvPr>
          <p:cNvSpPr txBox="1"/>
          <p:nvPr/>
        </p:nvSpPr>
        <p:spPr>
          <a:xfrm>
            <a:off x="186431" y="301841"/>
            <a:ext cx="11496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Alchemy (in reverse?)  – turning lightness back to weight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1855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63" y="2987784"/>
            <a:ext cx="5351172" cy="3364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794" y="643945"/>
            <a:ext cx="5693206" cy="57083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3639" y="437882"/>
            <a:ext cx="571822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Creative Stealth</a:t>
            </a:r>
          </a:p>
          <a:p>
            <a:r>
              <a:rPr lang="en-GB" sz="4000" b="1" dirty="0"/>
              <a:t>- Metis</a:t>
            </a:r>
          </a:p>
          <a:p>
            <a:r>
              <a:rPr lang="en-GB" sz="4000" b="1" dirty="0"/>
              <a:t>- Cunning Intelligence</a:t>
            </a:r>
          </a:p>
        </p:txBody>
      </p:sp>
    </p:spTree>
    <p:extLst>
      <p:ext uri="{BB962C8B-B14F-4D97-AF65-F5344CB8AC3E}">
        <p14:creationId xmlns:p14="http://schemas.microsoft.com/office/powerpoint/2010/main" val="2081171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105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Perril</dc:creator>
  <cp:lastModifiedBy>Simon Perril</cp:lastModifiedBy>
  <cp:revision>15</cp:revision>
  <dcterms:created xsi:type="dcterms:W3CDTF">2024-02-23T07:31:41Z</dcterms:created>
  <dcterms:modified xsi:type="dcterms:W3CDTF">2024-03-14T15:31:04Z</dcterms:modified>
</cp:coreProperties>
</file>