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59" r:id="rId2"/>
    <p:sldId id="3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2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0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2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22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2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12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5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5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9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9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2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4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7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7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5C168-4FFF-4AFA-8A40-D489A972A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3200"/>
            <a:ext cx="10903962" cy="6045199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Jason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Lee 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2022-2024 No. IF220089 British Academy Innovation Fellow –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Meeting the Skills Gap in the Creative Industries focusing on disability equality.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D14853-7565-4DA1-BDBA-D94F9B82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9743" y="975591"/>
            <a:ext cx="2393242" cy="30976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ccessibility">
            <a:extLst>
              <a:ext uri="{FF2B5EF4-FFF2-40B4-BE49-F238E27FC236}">
                <a16:creationId xmlns:a16="http://schemas.microsoft.com/office/drawing/2014/main" id="{4513B55D-341D-E160-5C15-5B4BAB69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2701" y="14280"/>
            <a:ext cx="1375089" cy="12230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ome International Film Festival">
            <a:extLst>
              <a:ext uri="{FF2B5EF4-FFF2-40B4-BE49-F238E27FC236}">
                <a16:creationId xmlns:a16="http://schemas.microsoft.com/office/drawing/2014/main" id="{C7F2C35D-9A03-0449-DD1F-A0CB1CE3D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2948" y="975591"/>
            <a:ext cx="2875043" cy="19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billboard in an urban area shows a poster promoting the film Ryan Can't Read. The poster depicts two young men standing and facing towards the right. One of them is wearing a grey hoodie and the other is wearing a black coat. Behind them, there is a brick wall painted red. The title of the film is written above them on the wall in white.">
            <a:extLst>
              <a:ext uri="{FF2B5EF4-FFF2-40B4-BE49-F238E27FC236}">
                <a16:creationId xmlns:a16="http://schemas.microsoft.com/office/drawing/2014/main" id="{7504A9E6-D224-A38D-AB12-5CA20CD35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984079"/>
            <a:ext cx="4062485" cy="30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man dressed in black holds a professional cinema camera. In the background, five film crew are busy moving around a location house.">
            <a:extLst>
              <a:ext uri="{FF2B5EF4-FFF2-40B4-BE49-F238E27FC236}">
                <a16:creationId xmlns:a16="http://schemas.microsoft.com/office/drawing/2014/main" id="{8E77F8BF-2B89-347A-C4F0-F61E81807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" y="4176184"/>
            <a:ext cx="3703782" cy="256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FD0FC91-A1F8-EE25-9EE8-D96738F4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48" y="2969509"/>
            <a:ext cx="4215741" cy="242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ft-Off Global Network">
            <a:extLst>
              <a:ext uri="{FF2B5EF4-FFF2-40B4-BE49-F238E27FC236}">
                <a16:creationId xmlns:a16="http://schemas.microsoft.com/office/drawing/2014/main" id="{3A19298A-E2C6-71C1-9EB9-08A3E2C2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31" y="4255912"/>
            <a:ext cx="2614514" cy="23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newood Group">
            <a:extLst>
              <a:ext uri="{FF2B5EF4-FFF2-40B4-BE49-F238E27FC236}">
                <a16:creationId xmlns:a16="http://schemas.microsoft.com/office/drawing/2014/main" id="{F8EF1E86-1050-460A-D98F-F12B5100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48" y="5501409"/>
            <a:ext cx="4914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ritish academy">
            <a:extLst>
              <a:ext uri="{FF2B5EF4-FFF2-40B4-BE49-F238E27FC236}">
                <a16:creationId xmlns:a16="http://schemas.microsoft.com/office/drawing/2014/main" id="{888C7B6D-5EE7-528A-98CD-54DE19294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737" y="1342671"/>
            <a:ext cx="2118517" cy="11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8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49" name="Oval 1048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55" name="Rectangle 1054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911D23B-3178-9861-4E71-B4ED2E2459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21" y="3340977"/>
            <a:ext cx="2128009" cy="30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78082D-EDEA-CB12-DF83-BEC8A3B00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4270" y="239752"/>
            <a:ext cx="1864358" cy="28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E350B19-E47B-459B-43AE-F886E1AA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724" y="322981"/>
            <a:ext cx="1758700" cy="26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FD0379B3-097C-064D-CF90-CDBD010BA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0366" y="3304238"/>
            <a:ext cx="2025084" cy="303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8CDE9BD-09A8-1986-A15C-8DBBBE58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7224" y="5006641"/>
            <a:ext cx="2025084" cy="10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17BB3A2-2B96-F7C4-2ABE-E9AE29F2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285" y="159627"/>
            <a:ext cx="2128009" cy="30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BCA6200-8BA1-7F5D-A1B6-531CBA6B0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" y="302145"/>
            <a:ext cx="2620302" cy="118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he sociological review logo">
            <a:extLst>
              <a:ext uri="{FF2B5EF4-FFF2-40B4-BE49-F238E27FC236}">
                <a16:creationId xmlns:a16="http://schemas.microsoft.com/office/drawing/2014/main" id="{B9641579-81BD-0DB2-2C76-01277C98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79" y="3290624"/>
            <a:ext cx="35147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PS">
            <a:extLst>
              <a:ext uri="{FF2B5EF4-FFF2-40B4-BE49-F238E27FC236}">
                <a16:creationId xmlns:a16="http://schemas.microsoft.com/office/drawing/2014/main" id="{7A3F3994-2BD1-578F-24D7-23A8CC2E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827" y="1371758"/>
            <a:ext cx="1837586" cy="13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57D8861-6BF0-DAA1-F308-D23F74DE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4" y="200025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mbers - Evolution Film">
            <a:extLst>
              <a:ext uri="{FF2B5EF4-FFF2-40B4-BE49-F238E27FC236}">
                <a16:creationId xmlns:a16="http://schemas.microsoft.com/office/drawing/2014/main" id="{4A83F0DF-61D1-32C4-844C-8E80FF28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6" y="5080412"/>
            <a:ext cx="3113149" cy="105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91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327</TotalTime>
  <Words>24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Cambria</vt:lpstr>
      <vt:lpstr>Century Gothic</vt:lpstr>
      <vt:lpstr>Wingdings 3</vt:lpstr>
      <vt:lpstr>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Jason lee</dc:title>
  <dc:creator>Jason Lee</dc:creator>
  <cp:lastModifiedBy>Jason Lee</cp:lastModifiedBy>
  <cp:revision>37</cp:revision>
  <dcterms:created xsi:type="dcterms:W3CDTF">2023-10-30T13:14:20Z</dcterms:created>
  <dcterms:modified xsi:type="dcterms:W3CDTF">2024-03-04T12:18:44Z</dcterms:modified>
</cp:coreProperties>
</file>