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7"/>
  </p:notesMasterIdLst>
  <p:sldIdLst>
    <p:sldId id="339" r:id="rId2"/>
    <p:sldId id="671" r:id="rId3"/>
    <p:sldId id="673" r:id="rId4"/>
    <p:sldId id="674" r:id="rId5"/>
    <p:sldId id="67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15"/>
  </p:normalViewPr>
  <p:slideViewPr>
    <p:cSldViewPr>
      <p:cViewPr varScale="1">
        <p:scale>
          <a:sx n="106" d="100"/>
          <a:sy n="106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532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7391157-427D-8D48-917E-DF29A83F6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87ACF99-D9AD-0441-A05F-A59AB6CEEBE8}" type="slidenum">
              <a:rPr lang="en-US"/>
              <a:pPr/>
              <a:t>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87ACF99-D9AD-0441-A05F-A59AB6CEEBE8}" type="slidenum">
              <a:rPr lang="en-US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1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87ACF99-D9AD-0441-A05F-A59AB6CEEBE8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0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87ACF99-D9AD-0441-A05F-A59AB6CEEBE8}" type="slidenum">
              <a:rPr lang="en-US"/>
              <a:pPr/>
              <a:t>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6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87ACF99-D9AD-0441-A05F-A59AB6CEEBE8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2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pitchFamily="-111" charset="0"/>
              <a:ea typeface="+mn-ea"/>
              <a:cs typeface="+mn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</p:grp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504478-802D-E747-8070-088898DA0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31500-D6CA-214D-92BC-6A997736F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AB5D3-FC12-1246-96A5-71E6D91C9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3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F8CB9-DD84-6C40-AFB1-C80D25C40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8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E6BC6-EC65-9942-AB1A-1BF7815F8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38CAB-578B-4643-AA83-3BCB96284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F2A9B-480E-5040-AA7C-54B248AAA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C5297-9C5F-C143-A887-2374161D2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129E-8EE1-6841-9383-F0A186F83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EF36E-5E17-E546-96E1-4B946B09F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0E7C3-7AEA-774A-BE8D-BA0F21BFF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0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74EB1DC-F4FC-E243-B05D-A83E819A860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1" charset="0"/>
                <a:ea typeface="+mn-ea"/>
                <a:cs typeface="+mn-cs"/>
              </a:endParaRPr>
            </a:p>
          </p:txBody>
        </p:sp>
      </p:grp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i="1" dirty="0">
                <a:latin typeface="Arial" charset="0"/>
                <a:ea typeface="MS PGothic" charset="0"/>
              </a:rPr>
              <a:t>Non-standard outputs: Their merits, the REF and the Funders</a:t>
            </a:r>
            <a:br>
              <a:rPr lang="en-US" sz="1800" i="1" dirty="0">
                <a:latin typeface="Arial" charset="0"/>
                <a:ea typeface="MS PGothic" charset="0"/>
              </a:rPr>
            </a:br>
            <a:r>
              <a:rPr lang="en-US" sz="1800" i="1" dirty="0">
                <a:latin typeface="Arial" charset="0"/>
                <a:ea typeface="MS PGothic" charset="0"/>
              </a:rPr>
              <a:t>DMU 13 March 2024</a:t>
            </a: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3200400"/>
          </a:xfrm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3600" dirty="0">
              <a:latin typeface="Times" charset="0"/>
              <a:ea typeface="MS PGothic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Individual and collaborative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experimental sound-based composition and sampling</a:t>
            </a:r>
            <a:endParaRPr lang="en-GB" sz="2200" dirty="0">
              <a:latin typeface="Times" charset="0"/>
              <a:ea typeface="MS PGothic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200" dirty="0">
              <a:latin typeface="Times" charset="0"/>
              <a:ea typeface="MS PGothic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3600" dirty="0">
              <a:latin typeface="Times" charset="0"/>
              <a:ea typeface="MS PGothic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800" dirty="0">
                <a:latin typeface="Times" charset="0"/>
                <a:ea typeface="MS PGothic" charset="0"/>
              </a:rPr>
              <a:t>Leigh Landy</a:t>
            </a:r>
            <a:endParaRPr lang="en-US" sz="3600" dirty="0">
              <a:latin typeface="Times" charset="0"/>
              <a:ea typeface="MS P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5791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47800" y="5638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  <p:pic>
        <p:nvPicPr>
          <p:cNvPr id="3078" name="Picture 6" descr="MTI2HorizontalLogo.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949950"/>
            <a:ext cx="60848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i="1" dirty="0">
                <a:latin typeface="Arial" charset="0"/>
                <a:ea typeface="MS PGothic" charset="0"/>
              </a:rPr>
              <a:t>Non-standard outputs: Their merits, the REF and the Funders</a:t>
            </a:r>
            <a:br>
              <a:rPr lang="en-US" sz="1800" i="1" dirty="0">
                <a:latin typeface="Arial" charset="0"/>
                <a:ea typeface="MS PGothic" charset="0"/>
              </a:rPr>
            </a:br>
            <a:r>
              <a:rPr lang="en-US" sz="1800" i="1" dirty="0">
                <a:latin typeface="Arial" charset="0"/>
                <a:ea typeface="MS PGothic" charset="0"/>
              </a:rPr>
              <a:t>DMU 13 March 2024</a:t>
            </a: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3200400"/>
          </a:xfrm>
        </p:spPr>
        <p:txBody>
          <a:bodyPr anchor="t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Individual and collaborative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experimental sound-based composition and sampling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 dirty="0">
              <a:latin typeface="Times" charset="0"/>
              <a:ea typeface="MS PGothic" charset="0"/>
            </a:endParaRPr>
          </a:p>
          <a:p>
            <a:pPr marL="0" indent="0" algn="ctr">
              <a:buNone/>
            </a:pPr>
            <a:r>
              <a:rPr lang="en-GB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Dissecting the title of today’s event in terms of this presentation</a:t>
            </a:r>
          </a:p>
          <a:p>
            <a:pPr marL="0" indent="0" algn="just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212121"/>
              </a:buClr>
              <a:buSzPts val="1100"/>
              <a:buFont typeface="Symbol" pitchFamily="2" charset="2"/>
              <a:buChar char=""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Non-standard outputs (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practice-based research in the arts within Higher 	Education, ’the thinking artist’ – NB: I am not speaking about industry/     	science)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212121"/>
              </a:buClr>
              <a:buSzPts val="1100"/>
              <a:buFont typeface="Symbol" pitchFamily="2" charset="2"/>
              <a:buChar char=""/>
            </a:pPr>
            <a:r>
              <a:rPr lang="en-GB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merits (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as research, art as cultural and societal driver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212121"/>
              </a:buClr>
              <a:buSzPts val="1100"/>
              <a:buFont typeface="Symbol" pitchFamily="2" charset="2"/>
              <a:buChar char=""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The REF (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imperative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212121"/>
              </a:buClr>
              <a:buSzPts val="1100"/>
              <a:buFont typeface="Symbol" pitchFamily="2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&amp; External funders (e.g.,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ACE vs. AHRC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r>
              <a:rPr lang="en-GB" sz="1400" dirty="0">
                <a:effectLst/>
              </a:rPr>
              <a:t> </a:t>
            </a:r>
            <a:endParaRPr lang="en-GB" sz="2200" dirty="0">
              <a:latin typeface="Times" charset="0"/>
              <a:ea typeface="MS PGothic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200" dirty="0">
              <a:latin typeface="Times" charset="0"/>
              <a:ea typeface="MS PGothic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3600" dirty="0">
              <a:latin typeface="Times" charset="0"/>
              <a:ea typeface="MS P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5791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47800" y="5638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137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i="1" dirty="0">
                <a:latin typeface="Arial" charset="0"/>
                <a:ea typeface="MS PGothic" charset="0"/>
              </a:rPr>
              <a:t>Non-standard outputs: Their merits, the REF and the Funders</a:t>
            </a:r>
            <a:br>
              <a:rPr lang="en-US" sz="1800" i="1" dirty="0">
                <a:latin typeface="Arial" charset="0"/>
                <a:ea typeface="MS PGothic" charset="0"/>
              </a:rPr>
            </a:br>
            <a:r>
              <a:rPr lang="en-US" sz="1800" i="1" dirty="0">
                <a:latin typeface="Arial" charset="0"/>
                <a:ea typeface="MS PGothic" charset="0"/>
              </a:rPr>
              <a:t>DMU 13 March 2024</a:t>
            </a: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3200400"/>
          </a:xfrm>
        </p:spPr>
        <p:txBody>
          <a:bodyPr anchor="t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Individual and collaborative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experimental sound-based composition and sampling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 dirty="0">
              <a:latin typeface="Times" charset="0"/>
              <a:ea typeface="MS PGothic" charset="0"/>
            </a:endParaRPr>
          </a:p>
          <a:p>
            <a:pPr marL="0" indent="0" algn="ctr"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Dissecting my chosen title for this short presentation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212121"/>
              </a:buClr>
              <a:buSzPts val="1100"/>
              <a:buFont typeface="Symbol" pitchFamily="2" charset="2"/>
              <a:buChar char=""/>
            </a:pPr>
            <a:endParaRPr lang="en-GB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 and collaborative …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Experimental sound-based composition 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• &amp; Sampling (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and its associated legality issues; art challenging society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r>
              <a:rPr lang="en-GB" sz="1100" dirty="0">
                <a:effectLst/>
              </a:rPr>
              <a:t> </a:t>
            </a:r>
            <a:endParaRPr lang="en-GB" sz="2200" dirty="0">
              <a:latin typeface="Times" charset="0"/>
              <a:ea typeface="MS PGothic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3600" dirty="0">
              <a:latin typeface="Times" charset="0"/>
              <a:ea typeface="MS P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5791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47800" y="5638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81453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i="1" dirty="0">
                <a:latin typeface="Arial" charset="0"/>
                <a:ea typeface="MS PGothic" charset="0"/>
              </a:rPr>
              <a:t>Non-standard outputs: Their merits, the REF and the Funders</a:t>
            </a:r>
            <a:br>
              <a:rPr lang="en-US" sz="1800" i="1" dirty="0">
                <a:latin typeface="Arial" charset="0"/>
                <a:ea typeface="MS PGothic" charset="0"/>
              </a:rPr>
            </a:br>
            <a:r>
              <a:rPr lang="en-US" sz="1800" i="1" dirty="0">
                <a:latin typeface="Arial" charset="0"/>
                <a:ea typeface="MS PGothic" charset="0"/>
              </a:rPr>
              <a:t>DMU 13 March 2024</a:t>
            </a: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3200400"/>
          </a:xfrm>
        </p:spPr>
        <p:txBody>
          <a:bodyPr anchor="t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Individual and collaborative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experimental sound-based composition and sampling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 dirty="0">
              <a:latin typeface="Times" charset="0"/>
              <a:ea typeface="MS PGothic" charset="0"/>
            </a:endParaRPr>
          </a:p>
          <a:p>
            <a:pPr marL="0" indent="0" algn="just"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Two ultra-brief examples</a:t>
            </a: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What I call music-based music, the {Instrument/Country} Old / New Series </a:t>
            </a: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any sounds, in this case using BBC broadcasts, </a:t>
            </a:r>
            <a:r>
              <a:rPr lang="en-GB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Radio Series</a:t>
            </a:r>
            <a:endParaRPr lang="en-GB" sz="3600" dirty="0">
              <a:latin typeface="Times" charset="0"/>
              <a:ea typeface="MS P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5791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47800" y="5638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 dirty="0"/>
          </a:p>
        </p:txBody>
      </p:sp>
      <p:pic>
        <p:nvPicPr>
          <p:cNvPr id="3" name="Picture 2" descr="A person in a red shirt and black hat blowing a ball&#10;&#10;Description automatically generated">
            <a:extLst>
              <a:ext uri="{FF2B5EF4-FFF2-40B4-BE49-F238E27FC236}">
                <a16:creationId xmlns:a16="http://schemas.microsoft.com/office/drawing/2014/main" id="{9F0B48D5-DE2C-AE5F-1BC7-D14157BBF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493570"/>
            <a:ext cx="1544836" cy="2160240"/>
          </a:xfrm>
          <a:prstGeom prst="rect">
            <a:avLst/>
          </a:prstGeom>
        </p:spPr>
      </p:pic>
      <p:pic>
        <p:nvPicPr>
          <p:cNvPr id="7" name="Picture 6" descr="A group of bowls with wooden handles&#10;&#10;Description automatically generated">
            <a:extLst>
              <a:ext uri="{FF2B5EF4-FFF2-40B4-BE49-F238E27FC236}">
                <a16:creationId xmlns:a16="http://schemas.microsoft.com/office/drawing/2014/main" id="{3B274130-CBE2-46F0-DCBE-ADF76ADD3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148" y="3652090"/>
            <a:ext cx="3096344" cy="1834310"/>
          </a:xfrm>
          <a:prstGeom prst="rect">
            <a:avLst/>
          </a:prstGeom>
        </p:spPr>
      </p:pic>
      <p:pic>
        <p:nvPicPr>
          <p:cNvPr id="9" name="Picture 8" descr="A person holding a bow and arrow&#10;&#10;Description automatically generated">
            <a:extLst>
              <a:ext uri="{FF2B5EF4-FFF2-40B4-BE49-F238E27FC236}">
                <a16:creationId xmlns:a16="http://schemas.microsoft.com/office/drawing/2014/main" id="{6C7C0D2A-1F6E-F5B5-B38F-B680A3006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550" y="3652090"/>
            <a:ext cx="2559620" cy="1834310"/>
          </a:xfrm>
          <a:prstGeom prst="rect">
            <a:avLst/>
          </a:prstGeom>
        </p:spPr>
      </p:pic>
      <p:pic>
        <p:nvPicPr>
          <p:cNvPr id="10" name="To BBC or Not end of S1.mp3">
            <a:hlinkClick r:id="" action="ppaction://media"/>
            <a:extLst>
              <a:ext uri="{FF2B5EF4-FFF2-40B4-BE49-F238E27FC236}">
                <a16:creationId xmlns:a16="http://schemas.microsoft.com/office/drawing/2014/main" id="{71E32C25-6A98-093A-B393-92CE65AF7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i="1" dirty="0">
                <a:latin typeface="Arial" charset="0"/>
                <a:ea typeface="MS PGothic" charset="0"/>
              </a:rPr>
              <a:t>Non-standard outputs: Their merits, the REF and the Funders</a:t>
            </a:r>
            <a:br>
              <a:rPr lang="en-US" sz="1800" i="1" dirty="0">
                <a:latin typeface="Arial" charset="0"/>
                <a:ea typeface="MS PGothic" charset="0"/>
              </a:rPr>
            </a:br>
            <a:r>
              <a:rPr lang="en-US" sz="1800" i="1" dirty="0">
                <a:latin typeface="Arial" charset="0"/>
                <a:ea typeface="MS PGothic" charset="0"/>
              </a:rPr>
              <a:t>DMU 13 March 2024</a:t>
            </a: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3200400"/>
          </a:xfrm>
        </p:spPr>
        <p:txBody>
          <a:bodyPr anchor="t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Individual and collaborative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latin typeface="Times" charset="0"/>
                <a:ea typeface="MS PGothic" charset="0"/>
              </a:rPr>
              <a:t>experimental sound-based composition and sampling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 dirty="0">
              <a:latin typeface="Times" charset="0"/>
              <a:ea typeface="MS PGothic" charset="0"/>
            </a:endParaRPr>
          </a:p>
          <a:p>
            <a:pPr marL="0" indent="0" algn="just"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few key points to keep in mind:</a:t>
            </a:r>
          </a:p>
          <a:p>
            <a:pPr marL="0" indent="0" algn="just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imperative and its relationship with REF criteria (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REF criteria: originality, significance, rigour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Documentation (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underestimate its importance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Dealing with collaboration in terms of the REF (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defining roles wherever possible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A series as a multiple-output, perhaps double-weighted submission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Impact of practice-based research </a:t>
            </a:r>
            <a:r>
              <a:rPr lang="en-GB" sz="18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i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o</a:t>
            </a:r>
            <a:r>
              <a:rPr lang="en-GB" sz="1800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our Impact Case Studies in the last REF which received a 4*)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endParaRPr lang="en-GB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12121"/>
              </a:buClr>
              <a:buSzPts val="1100"/>
              <a:buNone/>
            </a:pPr>
            <a:r>
              <a:rPr lang="en-GB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A final word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5791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47800" y="5638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97711368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361</Words>
  <Application>Microsoft Macintosh PowerPoint</Application>
  <PresentationFormat>On-screen Show (4:3)</PresentationFormat>
  <Paragraphs>58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Symbol</vt:lpstr>
      <vt:lpstr>Times</vt:lpstr>
      <vt:lpstr>Times New Roman</vt:lpstr>
      <vt:lpstr>Wingdings</vt:lpstr>
      <vt:lpstr>Shimmer</vt:lpstr>
      <vt:lpstr>Non-standard outputs: Their merits, the REF and the Funders DMU 13 March 2024</vt:lpstr>
      <vt:lpstr>Non-standard outputs: Their merits, the REF and the Funders DMU 13 March 2024</vt:lpstr>
      <vt:lpstr>Non-standard outputs: Their merits, the REF and the Funders DMU 13 March 2024</vt:lpstr>
      <vt:lpstr>Non-standard outputs: Their merits, the REF and the Funders DMU 13 March 2024</vt:lpstr>
      <vt:lpstr>Non-standard outputs: Their merits, the REF and the Funders DMU 13 March 2024</vt:lpstr>
    </vt:vector>
  </TitlesOfParts>
  <Company>De Montfort University / MTI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Electroacoustic Music Studies and Accepted Terminology: You can’t have one without the other</dc:title>
  <dc:creator>Tatjana Mehner</dc:creator>
  <cp:lastModifiedBy>Leigh Landy</cp:lastModifiedBy>
  <cp:revision>361</cp:revision>
  <dcterms:created xsi:type="dcterms:W3CDTF">2010-03-21T17:49:19Z</dcterms:created>
  <dcterms:modified xsi:type="dcterms:W3CDTF">2024-02-27T10:51:16Z</dcterms:modified>
</cp:coreProperties>
</file>