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3F543-1608-2175-5233-26C7828E6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3360D4-FA11-CB82-DBE3-CEB134EE5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0CEB8-5C75-9130-C992-75694DE54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D35D1-F061-ECFD-AFC5-9E5D86ACB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A4486-072E-119C-A706-6619619D6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28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518B0-1DED-E18F-AE0A-BB06A753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95A7E8-B9EB-586C-6289-A15B5334B6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505B3-97C0-CA8D-A98B-1089F342D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1FCD6-D690-D630-59EA-BFD1B6F92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36AE2-FDCE-21EA-4A52-037D37C0C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299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B395FB-12BC-9FD6-B11F-D5D9CBFFFF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291E42-88F9-95C8-752A-9F02C24F1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4D48C-F4B4-0F3F-FE20-2215A04B4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73D66-608E-5F6F-6374-66AE21AC7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D6E7E-F5A9-8556-8FA1-A398BD6DF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63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F4B66-F197-35CE-EC83-739CDCF5C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A851E-CF91-FDD6-F58A-989A10546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18F09-C761-C15C-F99C-B885C071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CBA7A-32CD-5BCA-D17F-620721FA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05B42-F0CC-55C0-F7B1-93003CEA7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0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D39F9-DABA-974D-5569-3520B90E8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00EE25-EDE9-328A-5C93-62ED0F84C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9D7AF-29E0-5055-C100-485114E2A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A49DA-8880-E685-791D-AB1573FFD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894D1-B264-3D60-CA50-5CFC36046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6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8906A-82B9-C665-AB71-E08627E38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21762-03E6-02FF-3C34-5A2DE04E9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63E6C6-404C-AD3F-015A-23EF2416ED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B8F11C-92BA-C045-F66D-B32239B0E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C22246-5CD6-1A4A-4A09-DF415E16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32A4E-B50E-EB5E-B3D5-8120D32B5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565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FD244-310A-6333-937F-8CCE5B520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36952-D34A-2AC1-3B4E-1F0FFE034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697F3-9482-1D44-2608-4EAC5B866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DE59C7-64AA-BA25-747F-7C6DE853ED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4EE91F-52DA-2A00-5769-BA8AED4C1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3AA24E-1EA1-5D41-A332-014967A7F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C5C497-FBCE-821D-A9FB-24BBDCF3E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B51EBC-955F-C81D-D5E9-7B22C98A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53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8890B-9668-5193-2C06-55C5A7303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FB64B6-70D6-1A31-2E38-BAC2A20C7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0A8BAD-5ED3-E2E0-126C-F8EA41E4A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3B9825-4E4A-483C-12EE-FE05CFB9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274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51A365-0078-3210-E648-DC5051C11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06A854-BA50-FDD4-4327-5234EF24E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80ADB-6E2F-CB4C-B097-0A0AD4DFC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0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C8B27-EA61-F6D6-3DF6-7E4AD1674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FF432-5036-D5F6-4A5E-08B1D898A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8F324F-D5C1-CF46-12C5-82C252CF2B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A4A2BE-40B9-FE64-D00E-53F56BA3D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68589-6002-B337-4EFB-5D2299F92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D66966-69FA-2989-879B-48E1A49A0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1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CA0C3-AE7A-19E7-2F71-618CCFCF1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FFD0A3-C73C-4A7B-73FE-628E9A37FE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120144-E4BB-D738-CC70-062D40C13B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C613A6-91B5-0681-4D01-AAFF6938D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E31186-EB72-CA4F-FD38-C1A960050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DDFCC8-9B5B-16BA-767B-C21CD3F93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7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83A80A-D716-F8C6-68E0-0D0D48D6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8DB96-04D0-70F4-9DD7-858DBF43A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849A1-B022-8502-4E99-3863E51DF0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D5F0FE-1144-AA43-8E48-68C99E947070}" type="datetimeFigureOut">
              <a:rPr lang="en-US" smtClean="0"/>
              <a:t>3/12/24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54FFB-D2CC-2A99-F613-D405702992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6D2C5-8D5D-C15D-F301-636257733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76FF0E-6D95-1A47-AF3A-D151778F7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5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47470-A07E-85C9-1A43-10A74CF66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951" y="480119"/>
            <a:ext cx="10512972" cy="233866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Sally Doughty, Associate Professor Dance, DMU</a:t>
            </a:r>
            <a:b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000" b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Practice research in Dance and multi-component outputs: articulating them for REF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B5325C-0780-FAE0-A706-23F0C6B4BD87}"/>
              </a:ext>
            </a:extLst>
          </p:cNvPr>
          <p:cNvSpPr txBox="1"/>
          <p:nvPr/>
        </p:nvSpPr>
        <p:spPr>
          <a:xfrm>
            <a:off x="6495482" y="3856617"/>
            <a:ext cx="498444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300 word statement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Contextual document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526743-BE7E-48D1-449A-32A23DDE2C09}"/>
              </a:ext>
            </a:extLst>
          </p:cNvPr>
          <p:cNvSpPr txBox="1"/>
          <p:nvPr/>
        </p:nvSpPr>
        <p:spPr>
          <a:xfrm>
            <a:off x="9722069" y="46876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E3BEEA-344B-17B1-59AC-E5CB691E85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62" y="3101881"/>
            <a:ext cx="4920841" cy="32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359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57847-F3DD-2031-26E4-04D559E85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50556" y="696569"/>
            <a:ext cx="3651422" cy="546486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4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300 word statement</a:t>
            </a:r>
            <a:endParaRPr lang="en-GB" sz="3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Outputs included</a:t>
            </a:r>
          </a:p>
          <a:p>
            <a:endParaRPr 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Meta aim</a:t>
            </a:r>
          </a:p>
          <a:p>
            <a:endParaRPr 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Aims</a:t>
            </a:r>
          </a:p>
          <a:p>
            <a:endParaRPr 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Context/background</a:t>
            </a:r>
          </a:p>
          <a:p>
            <a:endParaRPr 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Challenges/research questions</a:t>
            </a:r>
          </a:p>
          <a:p>
            <a:endParaRPr 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Reference to outputs</a:t>
            </a:r>
          </a:p>
          <a:p>
            <a:endParaRPr 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800" dirty="0">
                <a:latin typeface="Calibri" panose="020F0502020204030204" pitchFamily="34" charset="0"/>
                <a:cs typeface="Calibri" panose="020F0502020204030204" pitchFamily="34" charset="0"/>
              </a:rPr>
              <a:t>Significance to field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F777FE-0832-26E8-298D-219EBFCF9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88243" y="640963"/>
            <a:ext cx="4442254" cy="57703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3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Contextual document: 1733 words</a:t>
            </a:r>
            <a:endParaRPr lang="en-GB" sz="2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Context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1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Research Questions</a:t>
            </a:r>
            <a:endParaRPr lang="en-GB" sz="21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Methods/Processes</a:t>
            </a:r>
            <a:endParaRPr lang="en-GB" sz="21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Insights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1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Dissemination</a:t>
            </a:r>
            <a:endParaRPr lang="en-GB" sz="21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Appendices	</a:t>
            </a:r>
            <a:endParaRPr lang="en-US" sz="21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9D4473-3620-930B-AB01-6ADCE52321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4293" y="2682062"/>
            <a:ext cx="3348225" cy="324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EAEF4A-F7AC-895D-754E-FFC4A4968976}"/>
              </a:ext>
            </a:extLst>
          </p:cNvPr>
          <p:cNvSpPr txBox="1"/>
          <p:nvPr/>
        </p:nvSpPr>
        <p:spPr>
          <a:xfrm>
            <a:off x="9230497" y="6217036"/>
            <a:ext cx="24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E: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sdoughty@dmu.ac.uk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97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73</Words>
  <Application>Microsoft Macintosh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Sally Doughty, Associate Professor Dance, DMU  Practice research in Dance and multi-component outputs: articulating them for REF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Sally Doughty</dc:creator>
  <cp:lastModifiedBy>Sally Doughty</cp:lastModifiedBy>
  <cp:revision>4</cp:revision>
  <dcterms:created xsi:type="dcterms:W3CDTF">2024-03-12T08:13:21Z</dcterms:created>
  <dcterms:modified xsi:type="dcterms:W3CDTF">2024-03-12T08:55:20Z</dcterms:modified>
</cp:coreProperties>
</file>